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5" d="100"/>
          <a:sy n="35" d="100"/>
        </p:scale>
        <p:origin x="2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 rot="20164076">
            <a:off x="987533" y="767867"/>
            <a:ext cx="2395600" cy="778409"/>
          </a:xfrm>
        </p:spPr>
        <p:txBody>
          <a:bodyPr/>
          <a:lstStyle/>
          <a:p>
            <a:pPr algn="ctr"/>
            <a:r>
              <a:rPr lang="es-MX" sz="4000" dirty="0">
                <a:solidFill>
                  <a:srgbClr val="FF0000"/>
                </a:solidFill>
              </a:rPr>
              <a:t>M</a:t>
            </a:r>
            <a:r>
              <a:rPr lang="es-MX" sz="4000" dirty="0" smtClean="0">
                <a:solidFill>
                  <a:srgbClr val="FF0000"/>
                </a:solidFill>
              </a:rPr>
              <a:t>ISIÓN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3"/>
          </p:nvPr>
        </p:nvSpPr>
        <p:spPr>
          <a:xfrm>
            <a:off x="4822521" y="518801"/>
            <a:ext cx="6260159" cy="86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HelveticaNeueLT Std" panose="020B0604020202020204" pitchFamily="34" charset="0"/>
              </a:rPr>
              <a:t>BRINDAR OFERTA EDUCATIVA CUMPLIENDO LAS NECESIDADES PROFESIONALES.</a:t>
            </a:r>
            <a:endParaRPr lang="es-ES" dirty="0">
              <a:latin typeface="HelveticaNeueLT Std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>
          <a:xfrm rot="20015352">
            <a:off x="1412312" y="2204581"/>
            <a:ext cx="2245288" cy="831646"/>
          </a:xfrm>
        </p:spPr>
        <p:txBody>
          <a:bodyPr/>
          <a:lstStyle/>
          <a:p>
            <a:pPr algn="ctr"/>
            <a:r>
              <a:rPr lang="es-MX" sz="4000" dirty="0">
                <a:solidFill>
                  <a:srgbClr val="FF0000"/>
                </a:solidFill>
              </a:rPr>
              <a:t>V</a:t>
            </a:r>
            <a:r>
              <a:rPr lang="es-MX" sz="4000" dirty="0" smtClean="0">
                <a:solidFill>
                  <a:srgbClr val="FF0000"/>
                </a:solidFill>
              </a:rPr>
              <a:t>ISIÓN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4"/>
          </p:nvPr>
        </p:nvSpPr>
        <p:spPr>
          <a:xfrm>
            <a:off x="4822520" y="1751180"/>
            <a:ext cx="6260160" cy="11937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dirty="0">
                <a:latin typeface="HelveticaNeueLT Std" panose="020B0604020202020204" pitchFamily="34" charset="0"/>
              </a:rPr>
              <a:t>COLABORAR PARA LA FORMACIÓN DE CALIDAD A QUIEN LO SOLICITA CON LA PARTICIPACIÓN DE ACTO ACADÉMICO.</a:t>
            </a:r>
            <a:endParaRPr lang="es-ES" dirty="0">
              <a:latin typeface="HelveticaNeueLT Std" panose="020B0604020202020204" pitchFamily="34" charset="0"/>
            </a:endParaRPr>
          </a:p>
        </p:txBody>
      </p:sp>
      <p:sp>
        <p:nvSpPr>
          <p:cNvPr id="6" name="Marcador de texto 9"/>
          <p:cNvSpPr txBox="1">
            <a:spLocks/>
          </p:cNvSpPr>
          <p:nvPr/>
        </p:nvSpPr>
        <p:spPr>
          <a:xfrm rot="20026386">
            <a:off x="1472641" y="3832009"/>
            <a:ext cx="2245288" cy="831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6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000" dirty="0" smtClean="0">
                <a:solidFill>
                  <a:srgbClr val="FF0000"/>
                </a:solidFill>
              </a:rPr>
              <a:t>OBJETIVO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8" name="Marcador de contenido 11"/>
          <p:cNvSpPr txBox="1">
            <a:spLocks/>
          </p:cNvSpPr>
          <p:nvPr/>
        </p:nvSpPr>
        <p:spPr>
          <a:xfrm>
            <a:off x="4822521" y="3311142"/>
            <a:ext cx="6260159" cy="1169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>
                <a:latin typeface="HelveticaNeueLT Std" panose="020B0604020202020204" pitchFamily="34" charset="0"/>
              </a:rPr>
              <a:t>DISEÑAR, INSTRUMENTAR, EJECUTAR Y DIFUNDIR LOS PROGRAMAS DE EDUCACIÓN CONTINUA, PARA LA CAPACITACIÓN Y ACTUALIZACIÓN DE LA COMUNIDAD DEL TECNOLÓGICO </a:t>
            </a:r>
            <a:r>
              <a:rPr lang="es-MX">
                <a:latin typeface="HelveticaNeueLT Std" panose="020B0604020202020204" pitchFamily="34" charset="0"/>
              </a:rPr>
              <a:t>Y </a:t>
            </a:r>
            <a:r>
              <a:rPr lang="es-MX" smtClean="0">
                <a:latin typeface="HelveticaNeueLT Std" panose="020B0604020202020204" pitchFamily="34" charset="0"/>
              </a:rPr>
              <a:t>SECTORES </a:t>
            </a:r>
            <a:r>
              <a:rPr lang="es-MX" dirty="0">
                <a:latin typeface="HelveticaNeueLT Std" panose="020B0604020202020204" pitchFamily="34" charset="0"/>
              </a:rPr>
              <a:t>PÚBLICO, PRIVADO Y SOCIAL.</a:t>
            </a:r>
            <a:endParaRPr lang="es-E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35</TotalTime>
  <Words>59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HelveticaNeueLT Std</vt:lpstr>
      <vt:lpstr>Impact</vt:lpstr>
      <vt:lpstr>Evento principal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Hewlett-Packard Company</cp:lastModifiedBy>
  <cp:revision>6</cp:revision>
  <dcterms:created xsi:type="dcterms:W3CDTF">2023-03-17T19:23:07Z</dcterms:created>
  <dcterms:modified xsi:type="dcterms:W3CDTF">2023-03-17T21:15:01Z</dcterms:modified>
</cp:coreProperties>
</file>